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0" r:id="rId10"/>
    <p:sldId id="264" r:id="rId11"/>
    <p:sldId id="272" r:id="rId12"/>
    <p:sldId id="265" r:id="rId13"/>
    <p:sldId id="266" r:id="rId14"/>
    <p:sldId id="267" r:id="rId15"/>
    <p:sldId id="271" r:id="rId16"/>
    <p:sldId id="268" r:id="rId17"/>
    <p:sldId id="269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napVertSplitter="1" vertBarState="minimized">
    <p:restoredLeft sz="1562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-16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72FE6-5EE6-2542-A7BC-106F97B0DFDC}" type="datetimeFigureOut">
              <a:rPr lang="en-US" smtClean="0"/>
              <a:t>12/12/12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54C3-B289-FC4D-9134-FEAB2377D3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72FE6-5EE6-2542-A7BC-106F97B0DFDC}" type="datetimeFigureOut">
              <a:rPr lang="en-US" smtClean="0"/>
              <a:t>12/12/12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54C3-B289-FC4D-9134-FEAB2377D3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72FE6-5EE6-2542-A7BC-106F97B0DFDC}" type="datetimeFigureOut">
              <a:rPr lang="en-US" smtClean="0"/>
              <a:t>12/12/12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54C3-B289-FC4D-9134-FEAB2377D3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72FE6-5EE6-2542-A7BC-106F97B0DFDC}" type="datetimeFigureOut">
              <a:rPr lang="en-US" smtClean="0"/>
              <a:t>12/12/12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54C3-B289-FC4D-9134-FEAB2377D3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72FE6-5EE6-2542-A7BC-106F97B0DFDC}" type="datetimeFigureOut">
              <a:rPr lang="en-US" smtClean="0"/>
              <a:t>12/12/12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54C3-B289-FC4D-9134-FEAB2377D3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72FE6-5EE6-2542-A7BC-106F97B0DFDC}" type="datetimeFigureOut">
              <a:rPr lang="en-US" smtClean="0"/>
              <a:t>12/12/12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54C3-B289-FC4D-9134-FEAB2377D3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72FE6-5EE6-2542-A7BC-106F97B0DFDC}" type="datetimeFigureOut">
              <a:rPr lang="en-US" smtClean="0"/>
              <a:t>12/12/12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54C3-B289-FC4D-9134-FEAB2377D3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72FE6-5EE6-2542-A7BC-106F97B0DFDC}" type="datetimeFigureOut">
              <a:rPr lang="en-US" smtClean="0"/>
              <a:t>12/12/12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54C3-B289-FC4D-9134-FEAB2377D3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72FE6-5EE6-2542-A7BC-106F97B0DFDC}" type="datetimeFigureOut">
              <a:rPr lang="en-US" smtClean="0"/>
              <a:t>12/12/12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54C3-B289-FC4D-9134-FEAB2377D3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72FE6-5EE6-2542-A7BC-106F97B0DFDC}" type="datetimeFigureOut">
              <a:rPr lang="en-US" smtClean="0"/>
              <a:t>12/12/12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54C3-B289-FC4D-9134-FEAB2377D3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72FE6-5EE6-2542-A7BC-106F97B0DFDC}" type="datetimeFigureOut">
              <a:rPr lang="en-US" smtClean="0"/>
              <a:t>12/12/12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54C3-B289-FC4D-9134-FEAB2377D3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72FE6-5EE6-2542-A7BC-106F97B0DFDC}" type="datetimeFigureOut">
              <a:rPr lang="en-US" smtClean="0"/>
              <a:t>12/12/12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154C3-B289-FC4D-9134-FEAB2377D31F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ack-Forest-trees-water-reflection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1" y="257360"/>
            <a:ext cx="9130569" cy="60775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Big Caslon"/>
                <a:cs typeface="Big Caslon"/>
              </a:rPr>
              <a:t>Can’t See the Forest </a:t>
            </a:r>
            <a:br>
              <a:rPr lang="en-US" dirty="0" smtClean="0">
                <a:latin typeface="Big Caslon"/>
                <a:cs typeface="Big Caslon"/>
              </a:rPr>
            </a:br>
            <a:r>
              <a:rPr lang="en-US" dirty="0" smtClean="0">
                <a:latin typeface="Big Caslon"/>
                <a:cs typeface="Big Caslon"/>
              </a:rPr>
              <a:t>for the Trees</a:t>
            </a:r>
            <a:endParaRPr lang="en-US" dirty="0">
              <a:latin typeface="Big Caslon"/>
              <a:cs typeface="Big Caslo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80099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Big Caslon"/>
                <a:cs typeface="Big Caslon"/>
              </a:rPr>
              <a:t>“Even if place as an actually existing, rich set of relationships between sentient beings does not (yet) exist, place is part of our worldview right now- what if it is actually propping up that view?”</a:t>
            </a:r>
            <a:endParaRPr lang="en-US" dirty="0">
              <a:latin typeface="Big Caslon"/>
              <a:cs typeface="Big Caslo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IMG089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IMG089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IMG09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IMG09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IMG09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IMG09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IMG088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IMG08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IMG088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IMG088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IMG089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IMG089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31558" y="-979055"/>
            <a:ext cx="7466350" cy="86172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IMG089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IMG089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IMG089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87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IMG089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51</Words>
  <Application>Microsoft Macintosh PowerPoint</Application>
  <PresentationFormat>On-screen Show (4:3)</PresentationFormat>
  <Paragraphs>2</Paragraphs>
  <Slides>17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Can’t See the Forest  for the Trees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>Bryn Mawr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Emma Thorp</dc:creator>
  <cp:lastModifiedBy>Emma Thorp</cp:lastModifiedBy>
  <cp:revision>6</cp:revision>
  <dcterms:created xsi:type="dcterms:W3CDTF">2012-12-12T16:49:12Z</dcterms:created>
  <dcterms:modified xsi:type="dcterms:W3CDTF">2012-12-12T17:34:51Z</dcterms:modified>
</cp:coreProperties>
</file>